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0" r:id="rId4"/>
    <p:sldId id="257" r:id="rId5"/>
    <p:sldId id="259" r:id="rId6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64" autoAdjust="0"/>
    <p:restoredTop sz="94660"/>
  </p:normalViewPr>
  <p:slideViewPr>
    <p:cSldViewPr snapToGrid="0">
      <p:cViewPr varScale="1">
        <p:scale>
          <a:sx n="43" d="100"/>
          <a:sy n="43" d="100"/>
        </p:scale>
        <p:origin x="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474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589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755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777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544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349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496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3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05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202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40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73747-704C-4F56-9308-35E10ABDD994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5D51E-4E78-4ED9-9F2A-85CD371888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637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"/>
                <a:lumOff val="95000"/>
                <a:alpha val="41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886" y="200723"/>
            <a:ext cx="7305783" cy="6378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6633061-1A school emblemnewyd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038" y="638752"/>
            <a:ext cx="1753413" cy="1479977"/>
          </a:xfrm>
          <a:prstGeom prst="rect">
            <a:avLst/>
          </a:prstGeom>
          <a:noFill/>
        </p:spPr>
      </p:pic>
      <p:pic>
        <p:nvPicPr>
          <p:cNvPr id="7" name="Picture 6" descr="6633061-1A school emblemnewyd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25" y="638752"/>
            <a:ext cx="1753413" cy="1479977"/>
          </a:xfrm>
          <a:prstGeom prst="rect">
            <a:avLst/>
          </a:prstGeom>
          <a:noFill/>
        </p:spPr>
      </p:pic>
      <p:sp>
        <p:nvSpPr>
          <p:cNvPr id="8" name="WordArt 8"/>
          <p:cNvSpPr txBox="1">
            <a:spLocks noChangeArrowheads="1" noChangeShapeType="1" noTextEdit="1"/>
          </p:cNvSpPr>
          <p:nvPr/>
        </p:nvSpPr>
        <p:spPr bwMode="auto">
          <a:xfrm>
            <a:off x="117207" y="451941"/>
            <a:ext cx="2214680" cy="186811"/>
          </a:xfrm>
          <a:prstGeom prst="rect">
            <a:avLst/>
          </a:prstGeom>
          <a:extLst>
            <a:ext uri="{AF507438-7753-43e0-B8FC-AC1667EBCBE1}">
              <a14:hiddenEffects xmlns:lc="http://schemas.openxmlformats.org/drawingml/2006/lockedCanvas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>
                <a:effectLst/>
              </a14:hiddenEffects>
            </a:ext>
          </a:extLst>
        </p:spPr>
        <p:txBody>
          <a:bodyPr spcFirstLastPara="1" wrap="square" numCol="1" fromWordArt="1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"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Gweithio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gyda'n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gilydd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oll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ynghyd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."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WordArt 8"/>
          <p:cNvSpPr txBox="1">
            <a:spLocks noChangeArrowheads="1" noChangeShapeType="1" noTextEdit="1"/>
          </p:cNvSpPr>
          <p:nvPr/>
        </p:nvSpPr>
        <p:spPr bwMode="auto">
          <a:xfrm>
            <a:off x="9806218" y="451941"/>
            <a:ext cx="2231055" cy="186811"/>
          </a:xfrm>
          <a:prstGeom prst="rect">
            <a:avLst/>
          </a:prstGeom>
          <a:extLst>
            <a:ext uri="{AF507438-7753-43e0-B8FC-AC1667EBCBE1}">
              <a14:hiddenEffects xmlns:lc="http://schemas.openxmlformats.org/drawingml/2006/lockedCanvas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>
                <a:effectLst/>
              </a14:hiddenEffects>
            </a:ext>
          </a:extLst>
        </p:spPr>
        <p:txBody>
          <a:bodyPr spcFirstLastPara="1" wrap="square" numCol="1" fromWordArt="1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"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Gweithio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gyda'n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gilydd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oll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 dirty="0" err="1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ynghyd</a:t>
            </a: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."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WordArt 11"/>
          <p:cNvSpPr txBox="1">
            <a:spLocks noChangeArrowheads="1" noChangeShapeType="1" noTextEdit="1"/>
          </p:cNvSpPr>
          <p:nvPr/>
        </p:nvSpPr>
        <p:spPr bwMode="auto">
          <a:xfrm>
            <a:off x="73415" y="2118729"/>
            <a:ext cx="2163337" cy="186810"/>
          </a:xfrm>
          <a:prstGeom prst="rect">
            <a:avLst/>
          </a:prstGeom>
          <a:extLst>
            <a:ext uri="{AF507438-7753-43e0-B8FC-AC1667EBCBE1}">
              <a14:hiddenEffects xmlns:lc="http://schemas.openxmlformats.org/drawingml/2006/lockedCanvas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>
                <a:effectLst/>
              </a14:hiddenEffects>
            </a:ext>
          </a:extLst>
        </p:spPr>
        <p:txBody>
          <a:bodyPr spcFirstLastPara="1" wrap="square" numCol="1" fromWordArt="1">
            <a:prstTxWarp prst="textArchDown">
              <a:avLst>
                <a:gd name="adj" fmla="val 0"/>
              </a:avLst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"Working together in harmony."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WordArt 11"/>
          <p:cNvSpPr txBox="1">
            <a:spLocks noChangeArrowheads="1" noChangeShapeType="1" noTextEdit="1"/>
          </p:cNvSpPr>
          <p:nvPr/>
        </p:nvSpPr>
        <p:spPr bwMode="auto">
          <a:xfrm>
            <a:off x="9806218" y="2212134"/>
            <a:ext cx="2163337" cy="186810"/>
          </a:xfrm>
          <a:prstGeom prst="rect">
            <a:avLst/>
          </a:prstGeom>
          <a:extLst>
            <a:ext uri="{AF507438-7753-43e0-B8FC-AC1667EBCBE1}">
              <a14:hiddenEffects xmlns:lc="http://schemas.openxmlformats.org/drawingml/2006/lockedCanvas" xmlns:a14="http://schemas.microsoft.com/office/drawing/2010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>
                <a:effectLst/>
              </a14:hiddenEffects>
            </a:ext>
          </a:extLst>
        </p:spPr>
        <p:txBody>
          <a:bodyPr spcFirstLastPara="1" wrap="square" numCol="1" fromWordArt="1">
            <a:prstTxWarp prst="textArchDown">
              <a:avLst>
                <a:gd name="adj" fmla="val 0"/>
              </a:avLst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1400" dirty="0">
                <a:ln w="9525" cap="flat" cmpd="sng" algn="ctr">
                  <a:solidFill>
                    <a:srgbClr val="000000"/>
                  </a:solidFill>
                  <a:prstDash val="solid"/>
                  <a:round/>
                </a:ln>
                <a:solidFill>
                  <a:srgbClr val="FF000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"Working together in harmony."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30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582" y="462209"/>
            <a:ext cx="4287014" cy="460747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70579" y="-14165"/>
            <a:ext cx="1082289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Ambitious Capable Ana</a:t>
            </a:r>
            <a:endParaRPr lang="en-US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0579" y="6418856"/>
            <a:ext cx="1082289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 am ready to lead fulfilling lives as valued members of society</a:t>
            </a:r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7" name="Cloud 16"/>
          <p:cNvSpPr/>
          <p:nvPr/>
        </p:nvSpPr>
        <p:spPr>
          <a:xfrm>
            <a:off x="304807" y="1022312"/>
            <a:ext cx="2528705" cy="1106438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 can try my best and challenge myself</a:t>
            </a:r>
            <a:endParaRPr lang="en-GB" sz="1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8" name="Cloud 17"/>
          <p:cNvSpPr/>
          <p:nvPr/>
        </p:nvSpPr>
        <p:spPr>
          <a:xfrm>
            <a:off x="660342" y="2575203"/>
            <a:ext cx="2528705" cy="1106438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 can use my knowledge and skills in different ways </a:t>
            </a:r>
            <a:endParaRPr lang="en-GB" sz="1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9" name="Cloud 18"/>
          <p:cNvSpPr/>
          <p:nvPr/>
        </p:nvSpPr>
        <p:spPr>
          <a:xfrm>
            <a:off x="915939" y="4128094"/>
            <a:ext cx="2532655" cy="1164534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 can ask questions and enjoy solving problems</a:t>
            </a:r>
            <a:endParaRPr lang="en-GB" sz="1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0" name="Cloud 19"/>
          <p:cNvSpPr/>
          <p:nvPr/>
        </p:nvSpPr>
        <p:spPr>
          <a:xfrm>
            <a:off x="3744458" y="5058664"/>
            <a:ext cx="2751266" cy="1304593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 can communicate and explain my ideas in different languages</a:t>
            </a:r>
            <a:endParaRPr lang="en-GB" sz="1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1" name="Cloud 20"/>
          <p:cNvSpPr/>
          <p:nvPr/>
        </p:nvSpPr>
        <p:spPr>
          <a:xfrm>
            <a:off x="7416314" y="4494107"/>
            <a:ext cx="3028460" cy="1349806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 can use digital technology to create, communicate and find information</a:t>
            </a:r>
            <a:endParaRPr lang="en-GB" sz="1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2" name="Cloud 21"/>
          <p:cNvSpPr/>
          <p:nvPr/>
        </p:nvSpPr>
        <p:spPr>
          <a:xfrm>
            <a:off x="8308049" y="2575203"/>
            <a:ext cx="2707063" cy="1285940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 can understand data and use my mathematical skills</a:t>
            </a:r>
            <a:endParaRPr lang="en-GB" sz="1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3" name="Cloud 22"/>
          <p:cNvSpPr/>
          <p:nvPr/>
        </p:nvSpPr>
        <p:spPr>
          <a:xfrm>
            <a:off x="8930544" y="1022312"/>
            <a:ext cx="2528705" cy="1106438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 can find out information and give my opinion</a:t>
            </a:r>
            <a:endParaRPr lang="en-GB" sz="1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37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401" y="843921"/>
            <a:ext cx="3654882" cy="49665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64102" y="-29391"/>
            <a:ext cx="1029113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Ethically Informed Edi</a:t>
            </a:r>
            <a:endParaRPr lang="en-US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7030A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47951" y="6312392"/>
            <a:ext cx="109744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I am ready to be citizens of Wales and the world</a:t>
            </a:r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.</a:t>
            </a:r>
          </a:p>
        </p:txBody>
      </p:sp>
      <p:sp>
        <p:nvSpPr>
          <p:cNvPr id="16" name="Cloud 15"/>
          <p:cNvSpPr/>
          <p:nvPr/>
        </p:nvSpPr>
        <p:spPr>
          <a:xfrm>
            <a:off x="358263" y="964876"/>
            <a:ext cx="3225733" cy="1168186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use information to help me have an opinion 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7" name="Cloud 16"/>
          <p:cNvSpPr/>
          <p:nvPr/>
        </p:nvSpPr>
        <p:spPr>
          <a:xfrm>
            <a:off x="1089190" y="2113757"/>
            <a:ext cx="3433320" cy="1565339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find out good and bad things that are happening in the world and how it could affect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8" name="Cloud 17"/>
          <p:cNvSpPr/>
          <p:nvPr/>
        </p:nvSpPr>
        <p:spPr>
          <a:xfrm>
            <a:off x="795302" y="3826133"/>
            <a:ext cx="3600336" cy="1217464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understand that I have rights and responsibilities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9" name="Cloud 18"/>
          <p:cNvSpPr/>
          <p:nvPr/>
        </p:nvSpPr>
        <p:spPr>
          <a:xfrm>
            <a:off x="363941" y="5122703"/>
            <a:ext cx="3255234" cy="1239599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understand that what I do has an effect on others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0" name="Cloud 19"/>
          <p:cNvSpPr/>
          <p:nvPr/>
        </p:nvSpPr>
        <p:spPr>
          <a:xfrm>
            <a:off x="7912113" y="964876"/>
            <a:ext cx="3233291" cy="1423851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show that I know about the world around me now and in the past 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1" name="Cloud 20"/>
          <p:cNvSpPr/>
          <p:nvPr/>
        </p:nvSpPr>
        <p:spPr>
          <a:xfrm>
            <a:off x="8505809" y="2708674"/>
            <a:ext cx="3233291" cy="1423851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show respect for people in the world around me 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2" name="Cloud 21"/>
          <p:cNvSpPr/>
          <p:nvPr/>
        </p:nvSpPr>
        <p:spPr>
          <a:xfrm>
            <a:off x="7968234" y="4809435"/>
            <a:ext cx="3233291" cy="1423851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understand how important it is that we look after our planet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6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933" y="550120"/>
            <a:ext cx="3464079" cy="497244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7412" y="-3878"/>
            <a:ext cx="1002793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Healthy Confident Hana</a:t>
            </a:r>
            <a:endParaRPr lang="en-US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5" name="Cloud 4"/>
          <p:cNvSpPr/>
          <p:nvPr/>
        </p:nvSpPr>
        <p:spPr>
          <a:xfrm>
            <a:off x="7215140" y="872801"/>
            <a:ext cx="3056708" cy="1149829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latin typeface="MV Boli" panose="02000500030200090000" pitchFamily="2" charset="0"/>
                <a:cs typeface="MV Boli" panose="02000500030200090000" pitchFamily="2" charset="0"/>
              </a:rPr>
              <a:t>I can show confidence when performing</a:t>
            </a:r>
          </a:p>
        </p:txBody>
      </p:sp>
      <p:sp>
        <p:nvSpPr>
          <p:cNvPr id="17" name="Cloud 16"/>
          <p:cNvSpPr/>
          <p:nvPr/>
        </p:nvSpPr>
        <p:spPr>
          <a:xfrm>
            <a:off x="8490318" y="1980797"/>
            <a:ext cx="3056708" cy="1149829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>
                <a:latin typeface="MV Boli" panose="02000500030200090000" pitchFamily="2" charset="0"/>
                <a:cs typeface="MV Boli" panose="02000500030200090000" pitchFamily="2" charset="0"/>
              </a:rPr>
              <a:t>I can </a:t>
            </a:r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overcome challenge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9" name="Cloud 18"/>
          <p:cNvSpPr/>
          <p:nvPr/>
        </p:nvSpPr>
        <p:spPr>
          <a:xfrm>
            <a:off x="7748643" y="3173829"/>
            <a:ext cx="3056708" cy="1149829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use knowledge and skills to become more independent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0" name="Cloud 19"/>
          <p:cNvSpPr/>
          <p:nvPr/>
        </p:nvSpPr>
        <p:spPr>
          <a:xfrm>
            <a:off x="8935327" y="4366861"/>
            <a:ext cx="3056708" cy="1149829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make and be a good friend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1" name="Cloud 20"/>
          <p:cNvSpPr/>
          <p:nvPr/>
        </p:nvSpPr>
        <p:spPr>
          <a:xfrm>
            <a:off x="5811722" y="4898321"/>
            <a:ext cx="3056708" cy="1149829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find information to keep me safe 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2" name="Cloud 21"/>
          <p:cNvSpPr/>
          <p:nvPr/>
        </p:nvSpPr>
        <p:spPr>
          <a:xfrm>
            <a:off x="360747" y="919908"/>
            <a:ext cx="2528705" cy="1106438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become more confident and resilient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3" name="Cloud 22"/>
          <p:cNvSpPr/>
          <p:nvPr/>
        </p:nvSpPr>
        <p:spPr>
          <a:xfrm>
            <a:off x="672343" y="1993894"/>
            <a:ext cx="3233291" cy="1423851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understand how to treat others and understand what other people are feeling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4" name="Cloud 23"/>
          <p:cNvSpPr/>
          <p:nvPr/>
        </p:nvSpPr>
        <p:spPr>
          <a:xfrm>
            <a:off x="171072" y="3628048"/>
            <a:ext cx="3202166" cy="1440341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understand how to keep healthy by eating a balanced diet and taking part in regular exercise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5" name="Cloud 24"/>
          <p:cNvSpPr/>
          <p:nvPr/>
        </p:nvSpPr>
        <p:spPr>
          <a:xfrm>
            <a:off x="2203349" y="4855381"/>
            <a:ext cx="2623072" cy="1032300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take part in physical activity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60747" y="6246780"/>
            <a:ext cx="1140474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I am ready to lead fulfilling lives as valued members of society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74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056" y="730197"/>
            <a:ext cx="3990733" cy="47646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7383" y="0"/>
            <a:ext cx="11904617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Enterprising Creative </a:t>
            </a:r>
            <a:r>
              <a:rPr lang="en-US" sz="6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Efan</a:t>
            </a:r>
            <a:endParaRPr lang="en-US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356286"/>
            <a:ext cx="1208597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I am ready to play a full part in life and work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5" name="Cloud 14"/>
          <p:cNvSpPr/>
          <p:nvPr/>
        </p:nvSpPr>
        <p:spPr>
          <a:xfrm>
            <a:off x="164308" y="925656"/>
            <a:ext cx="3233291" cy="1423851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understand my knowledge and skills to create something new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6" name="Cloud 15"/>
          <p:cNvSpPr/>
          <p:nvPr/>
        </p:nvSpPr>
        <p:spPr>
          <a:xfrm>
            <a:off x="1236299" y="2308289"/>
            <a:ext cx="3233291" cy="1423851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think of different ways to solve a problem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7" name="Cloud 16"/>
          <p:cNvSpPr/>
          <p:nvPr/>
        </p:nvSpPr>
        <p:spPr>
          <a:xfrm>
            <a:off x="164309" y="3795826"/>
            <a:ext cx="3233291" cy="1423851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use information to help me take risks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8" name="Cloud 17"/>
          <p:cNvSpPr/>
          <p:nvPr/>
        </p:nvSpPr>
        <p:spPr>
          <a:xfrm>
            <a:off x="1921237" y="4996636"/>
            <a:ext cx="3233291" cy="1423851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make the most of every opportunity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9" name="Cloud 18"/>
          <p:cNvSpPr/>
          <p:nvPr/>
        </p:nvSpPr>
        <p:spPr>
          <a:xfrm>
            <a:off x="8615354" y="1107996"/>
            <a:ext cx="3233291" cy="1423851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work well in a team taking different roles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0" name="Cloud 19"/>
          <p:cNvSpPr/>
          <p:nvPr/>
        </p:nvSpPr>
        <p:spPr>
          <a:xfrm>
            <a:off x="8621578" y="2927917"/>
            <a:ext cx="3233291" cy="1423851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show my ideas and emotions using different media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2" name="Cloud 21"/>
          <p:cNvSpPr/>
          <p:nvPr/>
        </p:nvSpPr>
        <p:spPr>
          <a:xfrm>
            <a:off x="6998708" y="4747838"/>
            <a:ext cx="3233291" cy="1423851"/>
          </a:xfrm>
          <a:prstGeom prst="cloud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smtClean="0">
                <a:latin typeface="MV Boli" panose="02000500030200090000" pitchFamily="2" charset="0"/>
                <a:cs typeface="MV Boli" panose="02000500030200090000" pitchFamily="2" charset="0"/>
              </a:rPr>
              <a:t>I can use my energy and skills to help others</a:t>
            </a: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18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651</TotalTime>
  <Words>392</Words>
  <Application>Microsoft Office PowerPoint</Application>
  <PresentationFormat>Widescreen</PresentationFormat>
  <Paragraphs>42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Lucida Handwriting</vt:lpstr>
      <vt:lpstr>MV Boli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Rowlands (Ysgol Dyffryn Ial)</dc:creator>
  <cp:lastModifiedBy>H Rowlands (Ysgol Dyffryn Ial)</cp:lastModifiedBy>
  <cp:revision>39</cp:revision>
  <cp:lastPrinted>2022-05-12T13:42:02Z</cp:lastPrinted>
  <dcterms:created xsi:type="dcterms:W3CDTF">2022-03-15T15:01:42Z</dcterms:created>
  <dcterms:modified xsi:type="dcterms:W3CDTF">2022-05-19T07:30:02Z</dcterms:modified>
</cp:coreProperties>
</file>